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803681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803681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gif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4516"/>
          <a:stretch/>
        </p:blipFill>
        <p:spPr>
          <a:xfrm>
            <a:off x="6316875" y="26500"/>
            <a:ext cx="1082275" cy="194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1151" y="2628007"/>
            <a:ext cx="1149687" cy="214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b="5864"/>
          <a:stretch/>
        </p:blipFill>
        <p:spPr>
          <a:xfrm>
            <a:off x="3399100" y="2621249"/>
            <a:ext cx="1094350" cy="21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6825" y="49666"/>
            <a:ext cx="1094350" cy="2107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4537" y="59537"/>
            <a:ext cx="1250925" cy="197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05113" y="130025"/>
            <a:ext cx="961765" cy="207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2089" y="130034"/>
            <a:ext cx="1039800" cy="194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315" y="2666493"/>
            <a:ext cx="1399049" cy="2071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Google Shape;62;p13"/>
          <p:cNvCxnSpPr/>
          <p:nvPr/>
        </p:nvCxnSpPr>
        <p:spPr>
          <a:xfrm>
            <a:off x="4572000" y="4050"/>
            <a:ext cx="0" cy="5135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13"/>
          <p:cNvCxnSpPr/>
          <p:nvPr/>
        </p:nvCxnSpPr>
        <p:spPr>
          <a:xfrm>
            <a:off x="6096000" y="4050"/>
            <a:ext cx="0" cy="5135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3"/>
          <p:cNvCxnSpPr/>
          <p:nvPr/>
        </p:nvCxnSpPr>
        <p:spPr>
          <a:xfrm>
            <a:off x="1524000" y="4050"/>
            <a:ext cx="0" cy="5135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13"/>
          <p:cNvCxnSpPr/>
          <p:nvPr/>
        </p:nvCxnSpPr>
        <p:spPr>
          <a:xfrm>
            <a:off x="0" y="4050"/>
            <a:ext cx="0" cy="513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13"/>
          <p:cNvCxnSpPr/>
          <p:nvPr/>
        </p:nvCxnSpPr>
        <p:spPr>
          <a:xfrm>
            <a:off x="9144000" y="4050"/>
            <a:ext cx="0" cy="513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13"/>
          <p:cNvCxnSpPr/>
          <p:nvPr/>
        </p:nvCxnSpPr>
        <p:spPr>
          <a:xfrm>
            <a:off x="25" y="2571750"/>
            <a:ext cx="9132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13"/>
          <p:cNvCxnSpPr/>
          <p:nvPr/>
        </p:nvCxnSpPr>
        <p:spPr>
          <a:xfrm>
            <a:off x="5850" y="4050"/>
            <a:ext cx="9132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13"/>
          <p:cNvCxnSpPr/>
          <p:nvPr/>
        </p:nvCxnSpPr>
        <p:spPr>
          <a:xfrm>
            <a:off x="25" y="5139450"/>
            <a:ext cx="9132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13"/>
          <p:cNvSpPr/>
          <p:nvPr/>
        </p:nvSpPr>
        <p:spPr>
          <a:xfrm>
            <a:off x="199401" y="1610700"/>
            <a:ext cx="1247638" cy="4461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chivo Black"/>
              </a:rPr>
              <a:t>A/M/Y</a:t>
            </a:r>
          </a:p>
        </p:txBody>
      </p:sp>
      <p:sp>
        <p:nvSpPr>
          <p:cNvPr id="71" name="Google Shape;71;p13"/>
          <p:cNvSpPr/>
          <p:nvPr/>
        </p:nvSpPr>
        <p:spPr>
          <a:xfrm>
            <a:off x="1736961" y="1714425"/>
            <a:ext cx="1255716" cy="4310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chivo Black"/>
              </a:rPr>
              <a:t>B/N/Z</a:t>
            </a:r>
          </a:p>
        </p:txBody>
      </p:sp>
      <p:sp>
        <p:nvSpPr>
          <p:cNvPr id="72" name="Google Shape;72;p13"/>
          <p:cNvSpPr/>
          <p:nvPr/>
        </p:nvSpPr>
        <p:spPr>
          <a:xfrm>
            <a:off x="3389698" y="1647252"/>
            <a:ext cx="785277" cy="4005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chivo Black"/>
              </a:rPr>
              <a:t>C/O</a:t>
            </a:r>
          </a:p>
        </p:txBody>
      </p:sp>
      <p:sp>
        <p:nvSpPr>
          <p:cNvPr id="73" name="Google Shape;73;p13"/>
          <p:cNvSpPr/>
          <p:nvPr/>
        </p:nvSpPr>
        <p:spPr>
          <a:xfrm>
            <a:off x="4941361" y="1710850"/>
            <a:ext cx="785274" cy="4461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D85C6"/>
                </a:solidFill>
                <a:latin typeface="Archivo Black"/>
              </a:rPr>
              <a:t>D/P</a:t>
            </a:r>
          </a:p>
        </p:txBody>
      </p:sp>
      <p:sp>
        <p:nvSpPr>
          <p:cNvPr id="74" name="Google Shape;74;p13"/>
          <p:cNvSpPr/>
          <p:nvPr/>
        </p:nvSpPr>
        <p:spPr>
          <a:xfrm>
            <a:off x="6538826" y="1547400"/>
            <a:ext cx="651149" cy="4310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D85C6"/>
                </a:solidFill>
                <a:latin typeface="Archivo Black"/>
              </a:rPr>
              <a:t>E/Q</a:t>
            </a:r>
          </a:p>
        </p:txBody>
      </p:sp>
      <p:sp>
        <p:nvSpPr>
          <p:cNvPr id="75" name="Google Shape;75;p13"/>
          <p:cNvSpPr/>
          <p:nvPr/>
        </p:nvSpPr>
        <p:spPr>
          <a:xfrm>
            <a:off x="318425" y="4237288"/>
            <a:ext cx="887138" cy="49122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7608B"/>
                </a:solidFill>
                <a:latin typeface="Archivo Black"/>
              </a:rPr>
              <a:t>G/S</a:t>
            </a:r>
          </a:p>
        </p:txBody>
      </p:sp>
      <p:sp>
        <p:nvSpPr>
          <p:cNvPr id="76" name="Google Shape;76;p13"/>
          <p:cNvSpPr/>
          <p:nvPr/>
        </p:nvSpPr>
        <p:spPr>
          <a:xfrm>
            <a:off x="3382903" y="4334874"/>
            <a:ext cx="961751" cy="3936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7608B"/>
                </a:solidFill>
                <a:latin typeface="Archivo Black"/>
              </a:rPr>
              <a:t>I/U</a:t>
            </a:r>
          </a:p>
        </p:txBody>
      </p:sp>
      <p:sp>
        <p:nvSpPr>
          <p:cNvPr id="77" name="Google Shape;77;p13"/>
          <p:cNvSpPr/>
          <p:nvPr/>
        </p:nvSpPr>
        <p:spPr>
          <a:xfrm>
            <a:off x="1588438" y="2257975"/>
            <a:ext cx="1082277" cy="2575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ial"/>
              </a:rPr>
              <a:t>Hop Scotch</a:t>
            </a:r>
          </a:p>
        </p:txBody>
      </p:sp>
      <p:sp>
        <p:nvSpPr>
          <p:cNvPr id="78" name="Google Shape;78;p13"/>
          <p:cNvSpPr/>
          <p:nvPr/>
        </p:nvSpPr>
        <p:spPr>
          <a:xfrm>
            <a:off x="67900" y="2091225"/>
            <a:ext cx="1308931" cy="44609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ial"/>
              </a:rPr>
              <a:t>Brush Your </a:t>
            </a:r>
            <a:b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ial"/>
              </a:rPr>
            </a:br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ial"/>
              </a:rPr>
              <a:t>Shoulders</a:t>
            </a:r>
          </a:p>
        </p:txBody>
      </p:sp>
      <p:sp>
        <p:nvSpPr>
          <p:cNvPr id="79" name="Google Shape;79;p13"/>
          <p:cNvSpPr/>
          <p:nvPr/>
        </p:nvSpPr>
        <p:spPr>
          <a:xfrm>
            <a:off x="3154575" y="2112650"/>
            <a:ext cx="1250931" cy="394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ial"/>
              </a:rPr>
              <a:t>Used Car</a:t>
            </a:r>
            <a:b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ial"/>
              </a:rPr>
            </a:br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ial"/>
              </a:rPr>
              <a:t>Windsock Guy</a:t>
            </a:r>
          </a:p>
        </p:txBody>
      </p:sp>
      <p:sp>
        <p:nvSpPr>
          <p:cNvPr id="80" name="Google Shape;80;p13"/>
          <p:cNvSpPr/>
          <p:nvPr/>
        </p:nvSpPr>
        <p:spPr>
          <a:xfrm>
            <a:off x="6158254" y="2004400"/>
            <a:ext cx="1308918" cy="2575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ial"/>
              </a:rPr>
              <a:t>Punch Punch</a:t>
            </a:r>
          </a:p>
        </p:txBody>
      </p:sp>
      <p:sp>
        <p:nvSpPr>
          <p:cNvPr id="81" name="Google Shape;81;p13"/>
          <p:cNvSpPr/>
          <p:nvPr/>
        </p:nvSpPr>
        <p:spPr>
          <a:xfrm>
            <a:off x="7735972" y="2059850"/>
            <a:ext cx="1250919" cy="4310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ial"/>
              </a:rPr>
              <a:t>Up Up</a:t>
            </a:r>
            <a:b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ial"/>
              </a:rPr>
            </a:br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ial"/>
              </a:rPr>
              <a:t>Down Down</a:t>
            </a:r>
          </a:p>
        </p:txBody>
      </p:sp>
      <p:sp>
        <p:nvSpPr>
          <p:cNvPr id="82" name="Google Shape;82;p13"/>
          <p:cNvSpPr/>
          <p:nvPr/>
        </p:nvSpPr>
        <p:spPr>
          <a:xfrm>
            <a:off x="4645563" y="2218288"/>
            <a:ext cx="1039806" cy="2921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ial"/>
              </a:rPr>
              <a:t>Roll and Clap</a:t>
            </a:r>
          </a:p>
        </p:txBody>
      </p:sp>
      <p:sp>
        <p:nvSpPr>
          <p:cNvPr id="83" name="Google Shape;83;p13"/>
          <p:cNvSpPr/>
          <p:nvPr/>
        </p:nvSpPr>
        <p:spPr>
          <a:xfrm>
            <a:off x="6203542" y="4770350"/>
            <a:ext cx="1308923" cy="3095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7608B"/>
                </a:solidFill>
                <a:latin typeface="Arial"/>
              </a:rPr>
              <a:t>Balance</a:t>
            </a:r>
          </a:p>
        </p:txBody>
      </p:sp>
      <p:sp>
        <p:nvSpPr>
          <p:cNvPr id="84" name="Google Shape;84;p13"/>
          <p:cNvSpPr/>
          <p:nvPr/>
        </p:nvSpPr>
        <p:spPr>
          <a:xfrm>
            <a:off x="7681550" y="4643500"/>
            <a:ext cx="1399050" cy="3936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7608B"/>
                </a:solidFill>
                <a:latin typeface="Arial"/>
              </a:rPr>
              <a:t>Funky</a:t>
            </a:r>
            <a:b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7608B"/>
                </a:solidFill>
                <a:latin typeface="Arial"/>
              </a:rPr>
            </a:br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7608B"/>
                </a:solidFill>
                <a:latin typeface="Arial"/>
              </a:rPr>
              <a:t>Chicken</a:t>
            </a:r>
          </a:p>
        </p:txBody>
      </p:sp>
      <p:sp>
        <p:nvSpPr>
          <p:cNvPr id="85" name="Google Shape;85;p13"/>
          <p:cNvSpPr/>
          <p:nvPr/>
        </p:nvSpPr>
        <p:spPr>
          <a:xfrm>
            <a:off x="329626" y="4787925"/>
            <a:ext cx="1051901" cy="2921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7608B"/>
                </a:solidFill>
                <a:latin typeface="Arial"/>
              </a:rPr>
              <a:t>Disco Point</a:t>
            </a:r>
          </a:p>
        </p:txBody>
      </p:sp>
      <p:sp>
        <p:nvSpPr>
          <p:cNvPr id="86" name="Google Shape;86;p13"/>
          <p:cNvSpPr/>
          <p:nvPr/>
        </p:nvSpPr>
        <p:spPr>
          <a:xfrm>
            <a:off x="3231048" y="4787925"/>
            <a:ext cx="1308932" cy="2921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7608B"/>
                </a:solidFill>
                <a:latin typeface="Arial"/>
              </a:rPr>
              <a:t>Party and Throw</a:t>
            </a:r>
          </a:p>
        </p:txBody>
      </p:sp>
      <p:sp>
        <p:nvSpPr>
          <p:cNvPr id="87" name="Google Shape;87;p13"/>
          <p:cNvSpPr/>
          <p:nvPr/>
        </p:nvSpPr>
        <p:spPr>
          <a:xfrm>
            <a:off x="4708539" y="4780413"/>
            <a:ext cx="1250922" cy="3095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7608B"/>
                </a:solidFill>
                <a:latin typeface="Arial"/>
              </a:rPr>
              <a:t>Floss</a:t>
            </a:r>
          </a:p>
        </p:txBody>
      </p:sp>
      <p:cxnSp>
        <p:nvCxnSpPr>
          <p:cNvPr id="88" name="Google Shape;88;p13"/>
          <p:cNvCxnSpPr/>
          <p:nvPr/>
        </p:nvCxnSpPr>
        <p:spPr>
          <a:xfrm>
            <a:off x="7620000" y="4050"/>
            <a:ext cx="0" cy="5135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89;p13"/>
          <p:cNvCxnSpPr/>
          <p:nvPr/>
        </p:nvCxnSpPr>
        <p:spPr>
          <a:xfrm>
            <a:off x="3048000" y="4050"/>
            <a:ext cx="0" cy="5135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" name="Google Shape;90;p13"/>
          <p:cNvSpPr/>
          <p:nvPr/>
        </p:nvSpPr>
        <p:spPr>
          <a:xfrm>
            <a:off x="1563388" y="4555575"/>
            <a:ext cx="314400" cy="394200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3"/>
          <p:cNvSpPr/>
          <p:nvPr/>
        </p:nvSpPr>
        <p:spPr>
          <a:xfrm>
            <a:off x="1847500" y="4249763"/>
            <a:ext cx="877011" cy="49122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7608B"/>
                </a:solidFill>
                <a:latin typeface="Archivo Black"/>
              </a:rPr>
              <a:t>H/T</a:t>
            </a:r>
          </a:p>
        </p:txBody>
      </p:sp>
      <p:pic>
        <p:nvPicPr>
          <p:cNvPr id="92" name="Google Shape;92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79538" y="2656950"/>
            <a:ext cx="1308925" cy="1893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58472" y="2632468"/>
            <a:ext cx="1399050" cy="1852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807150" y="2655400"/>
            <a:ext cx="1149700" cy="18076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/>
          <p:nvPr/>
        </p:nvSpPr>
        <p:spPr>
          <a:xfrm>
            <a:off x="6410400" y="2253500"/>
            <a:ext cx="875702" cy="2575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ial"/>
              </a:rPr>
              <a:t>Freeze</a:t>
            </a:r>
          </a:p>
        </p:txBody>
      </p:sp>
      <p:pic>
        <p:nvPicPr>
          <p:cNvPr id="96" name="Google Shape;96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833725" y="39802"/>
            <a:ext cx="875700" cy="19842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7952372" y="1578500"/>
            <a:ext cx="786676" cy="4310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D85C6"/>
                </a:solidFill>
                <a:latin typeface="Archivo Black"/>
              </a:rPr>
              <a:t>F/R</a:t>
            </a:r>
          </a:p>
        </p:txBody>
      </p:sp>
      <p:sp>
        <p:nvSpPr>
          <p:cNvPr id="98" name="Google Shape;98;p13"/>
          <p:cNvSpPr/>
          <p:nvPr/>
        </p:nvSpPr>
        <p:spPr>
          <a:xfrm>
            <a:off x="4969138" y="4282388"/>
            <a:ext cx="651174" cy="44857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7608B"/>
                </a:solidFill>
                <a:latin typeface="Archivo Black"/>
              </a:rPr>
              <a:t>J/V</a:t>
            </a:r>
          </a:p>
        </p:txBody>
      </p:sp>
      <p:sp>
        <p:nvSpPr>
          <p:cNvPr id="99" name="Google Shape;99;p13"/>
          <p:cNvSpPr/>
          <p:nvPr/>
        </p:nvSpPr>
        <p:spPr>
          <a:xfrm>
            <a:off x="6410900" y="4262263"/>
            <a:ext cx="786674" cy="44857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7608B"/>
                </a:solidFill>
                <a:latin typeface="Archivo Black"/>
              </a:rPr>
              <a:t>K/W</a:t>
            </a:r>
          </a:p>
        </p:txBody>
      </p:sp>
      <p:sp>
        <p:nvSpPr>
          <p:cNvPr id="100" name="Google Shape;100;p13"/>
          <p:cNvSpPr/>
          <p:nvPr/>
        </p:nvSpPr>
        <p:spPr>
          <a:xfrm>
            <a:off x="8062800" y="4194938"/>
            <a:ext cx="638398" cy="44857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7608B"/>
                </a:solidFill>
                <a:latin typeface="Archivo Black"/>
              </a:rPr>
              <a:t>L/X</a:t>
            </a:r>
          </a:p>
        </p:txBody>
      </p:sp>
      <p:sp>
        <p:nvSpPr>
          <p:cNvPr id="101" name="Google Shape;101;p13"/>
          <p:cNvSpPr/>
          <p:nvPr/>
        </p:nvSpPr>
        <p:spPr>
          <a:xfrm>
            <a:off x="1690524" y="4811450"/>
            <a:ext cx="1308919" cy="2575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7608B"/>
                </a:solidFill>
                <a:latin typeface="Arial"/>
              </a:rPr>
              <a:t>Knee Wobble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On-screen Show (16:9)</PresentationFormat>
  <Paragraphs>25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Archivo Black</vt:lpstr>
      <vt:lpstr>Arial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 Torrance</dc:creator>
  <cp:lastModifiedBy>Deborah Torrance</cp:lastModifiedBy>
  <cp:revision>1</cp:revision>
  <dcterms:modified xsi:type="dcterms:W3CDTF">2019-01-29T18:12:43Z</dcterms:modified>
</cp:coreProperties>
</file>